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56" r:id="rId6"/>
    <p:sldId id="264" r:id="rId7"/>
    <p:sldId id="257" r:id="rId8"/>
    <p:sldId id="258" r:id="rId9"/>
    <p:sldId id="259" r:id="rId10"/>
    <p:sldId id="265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55820F-1A3D-41DF-B62C-4C538EEAF561}" v="2" dt="2026-08-24T06:49:53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Beyer" userId="f044943c-f686-4488-9025-06f4fed67cc0" providerId="ADAL" clId="{CED79FC0-BC6C-4743-BEF2-C06B84E14855}"/>
    <pc:docChg chg="custSel addSld modSld sldOrd">
      <pc:chgData name="Andrea Beyer" userId="f044943c-f686-4488-9025-06f4fed67cc0" providerId="ADAL" clId="{CED79FC0-BC6C-4743-BEF2-C06B84E14855}" dt="2026-08-24T06:51:41.500" v="103" actId="1076"/>
      <pc:docMkLst>
        <pc:docMk/>
      </pc:docMkLst>
      <pc:sldChg chg="addSp delSp modSp new mod ord">
        <pc:chgData name="Andrea Beyer" userId="f044943c-f686-4488-9025-06f4fed67cc0" providerId="ADAL" clId="{CED79FC0-BC6C-4743-BEF2-C06B84E14855}" dt="2026-08-24T06:51:41.500" v="103" actId="1076"/>
        <pc:sldMkLst>
          <pc:docMk/>
          <pc:sldMk cId="3617804191" sldId="266"/>
        </pc:sldMkLst>
        <pc:spChg chg="add del mod">
          <ac:chgData name="Andrea Beyer" userId="f044943c-f686-4488-9025-06f4fed67cc0" providerId="ADAL" clId="{CED79FC0-BC6C-4743-BEF2-C06B84E14855}" dt="2026-08-24T06:49:07.290" v="4" actId="478"/>
          <ac:spMkLst>
            <pc:docMk/>
            <pc:sldMk cId="3617804191" sldId="266"/>
            <ac:spMk id="2" creationId="{3FB25E5E-85B4-35A3-05D8-171749012F95}"/>
          </ac:spMkLst>
        </pc:spChg>
        <pc:spChg chg="add">
          <ac:chgData name="Andrea Beyer" userId="f044943c-f686-4488-9025-06f4fed67cc0" providerId="ADAL" clId="{CED79FC0-BC6C-4743-BEF2-C06B84E14855}" dt="2026-08-24T06:49:10.048" v="5" actId="22"/>
          <ac:spMkLst>
            <pc:docMk/>
            <pc:sldMk cId="3617804191" sldId="266"/>
            <ac:spMk id="6" creationId="{C4BE68A5-83E6-E1EC-FC63-A6DF000700A1}"/>
          </ac:spMkLst>
        </pc:spChg>
        <pc:spChg chg="add">
          <ac:chgData name="Andrea Beyer" userId="f044943c-f686-4488-9025-06f4fed67cc0" providerId="ADAL" clId="{CED79FC0-BC6C-4743-BEF2-C06B84E14855}" dt="2026-08-24T06:49:10.048" v="5" actId="22"/>
          <ac:spMkLst>
            <pc:docMk/>
            <pc:sldMk cId="3617804191" sldId="266"/>
            <ac:spMk id="8" creationId="{A39BF141-69F0-5EF3-316C-A36DAD069E97}"/>
          </ac:spMkLst>
        </pc:spChg>
        <pc:spChg chg="add">
          <ac:chgData name="Andrea Beyer" userId="f044943c-f686-4488-9025-06f4fed67cc0" providerId="ADAL" clId="{CED79FC0-BC6C-4743-BEF2-C06B84E14855}" dt="2026-08-24T06:49:10.048" v="5" actId="22"/>
          <ac:spMkLst>
            <pc:docMk/>
            <pc:sldMk cId="3617804191" sldId="266"/>
            <ac:spMk id="10" creationId="{D0B22504-0264-0F19-17DA-F967E0F9F8F5}"/>
          </ac:spMkLst>
        </pc:spChg>
        <pc:spChg chg="add">
          <ac:chgData name="Andrea Beyer" userId="f044943c-f686-4488-9025-06f4fed67cc0" providerId="ADAL" clId="{CED79FC0-BC6C-4743-BEF2-C06B84E14855}" dt="2026-08-24T06:49:10.048" v="5" actId="22"/>
          <ac:spMkLst>
            <pc:docMk/>
            <pc:sldMk cId="3617804191" sldId="266"/>
            <ac:spMk id="12" creationId="{7DAAB3A6-D3B1-72CC-EB4F-A27C40DB9853}"/>
          </ac:spMkLst>
        </pc:spChg>
        <pc:spChg chg="add">
          <ac:chgData name="Andrea Beyer" userId="f044943c-f686-4488-9025-06f4fed67cc0" providerId="ADAL" clId="{CED79FC0-BC6C-4743-BEF2-C06B84E14855}" dt="2026-08-24T06:49:10.048" v="5" actId="22"/>
          <ac:spMkLst>
            <pc:docMk/>
            <pc:sldMk cId="3617804191" sldId="266"/>
            <ac:spMk id="14" creationId="{49653B52-1C82-68C1-176D-64D54C771AA7}"/>
          </ac:spMkLst>
        </pc:spChg>
        <pc:spChg chg="add mod">
          <ac:chgData name="Andrea Beyer" userId="f044943c-f686-4488-9025-06f4fed67cc0" providerId="ADAL" clId="{CED79FC0-BC6C-4743-BEF2-C06B84E14855}" dt="2026-08-24T06:51:41.500" v="103" actId="1076"/>
          <ac:spMkLst>
            <pc:docMk/>
            <pc:sldMk cId="3617804191" sldId="266"/>
            <ac:spMk id="16" creationId="{5CC4FE14-B927-B8D1-CC60-94E2C709EC4D}"/>
          </ac:spMkLst>
        </pc:spChg>
        <pc:spChg chg="add">
          <ac:chgData name="Andrea Beyer" userId="f044943c-f686-4488-9025-06f4fed67cc0" providerId="ADAL" clId="{CED79FC0-BC6C-4743-BEF2-C06B84E14855}" dt="2026-08-24T06:49:10.048" v="5" actId="22"/>
          <ac:spMkLst>
            <pc:docMk/>
            <pc:sldMk cId="3617804191" sldId="266"/>
            <ac:spMk id="18" creationId="{A7D8303D-2648-4B8F-9C03-11282F4DFF75}"/>
          </ac:spMkLst>
        </pc:spChg>
        <pc:spChg chg="add">
          <ac:chgData name="Andrea Beyer" userId="f044943c-f686-4488-9025-06f4fed67cc0" providerId="ADAL" clId="{CED79FC0-BC6C-4743-BEF2-C06B84E14855}" dt="2026-08-24T06:49:10.048" v="5" actId="22"/>
          <ac:spMkLst>
            <pc:docMk/>
            <pc:sldMk cId="3617804191" sldId="266"/>
            <ac:spMk id="20" creationId="{4258B2C2-C8E0-8D21-0BFC-0FAEE4F03DD8}"/>
          </ac:spMkLst>
        </pc:spChg>
        <pc:picChg chg="add">
          <ac:chgData name="Andrea Beyer" userId="f044943c-f686-4488-9025-06f4fed67cc0" providerId="ADAL" clId="{CED79FC0-BC6C-4743-BEF2-C06B84E14855}" dt="2026-08-24T06:49:10.048" v="5" actId="22"/>
          <ac:picMkLst>
            <pc:docMk/>
            <pc:sldMk cId="3617804191" sldId="266"/>
            <ac:picMk id="4" creationId="{3F721BCF-42E7-EA6C-A2E7-5AF798D396D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08B51-4E7C-4248-B25D-44924BD2D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577FA7-427D-C5B6-DF6B-11B9B1BC0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DE9ABD-AD74-036B-7708-4274BC6DF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D3EC4A-DD7E-063A-634E-43F8FBA06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EDBD6B-F783-17E3-895B-6D3535B4E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339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60358C-8954-4210-AAFE-8119D1ACD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E484586-69E5-EEB2-B793-AF03C2883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630DB4-698B-337F-6826-117C00C04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5C2660-EBA0-745D-3BB1-33B402EAE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21AFA0-AD02-5364-A188-70D8A6DD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6971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9299E6-B8B4-5F2E-9D2D-A1488E073A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36ABE5-2F7D-4160-AB29-18D733546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5B150C-9C6F-6A8A-5E3E-687F1226E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D24B79-615B-4BF6-09D8-EF7EB6A3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6A19AA-4CDB-C2A9-C499-949ACA181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8671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9C5108-5B27-C329-05CE-332348B90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CA106D-2D85-0546-B132-0C2262F98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F42A94-CA44-5243-A2D6-6412B0B09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82800D-69D9-8A5A-D97A-A67F9E6C4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211FB2-3900-662F-F77B-B2E5C53C1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14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A29D9-F33E-7782-F73F-28CAEFFA7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EE8ACFB-989D-AE1E-1207-98D067966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FF03CE-E7E8-1648-A4BF-3C7F42297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C88D210-5A9B-DF57-4BFA-3DC108A01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3EF40C-C207-8122-11A0-4B0C0A23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670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49BCCE-B968-B551-064E-573F2C10C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56825D-4F3E-9F07-8E43-4A5139A394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4FC5FD4-C2A4-2087-3176-D538D8A61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E7D39B5-3997-34FB-6371-3A04AC4A4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241D68B-1E39-93B0-EABC-861BC943F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35B3E6-0BBA-7427-59C4-9DD4A9230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840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F6D7ED-ED74-9BDC-31DA-B9A4F614C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8EA057-D6DF-F502-B4CA-585434547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020489F-6B83-3EB3-B131-BF77674DC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8B20A5C-84D6-6780-3212-A4D8B33E8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0A054A4-5561-1343-4528-ED018C4649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1C9ABF8-2B95-CA7C-4F15-5F8FA2E14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D617713-4A3B-3F41-7EFD-59C8B375E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E2C8AC7-06B0-236A-6245-A34C9C66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047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75831F-3D82-A83E-6AB5-F78F052A9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2AB2EF3-3C25-32E3-DEBB-309B82006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DF8C93D-FEE9-3C25-A184-9A186E477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FB9B8CF-3A06-8A35-95DD-963B6E4B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479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3C66AB2-39F2-8108-9C7C-BA0C398CB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D5FECC9-BF8F-9F6A-FB74-3D728598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4F4168-B2E1-0355-F3AD-264706241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081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36FC3-3D72-1BC6-AD51-DAB2131C9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F6F4C2-671E-FAB4-D701-2F66D0596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3D4456-2761-8A7B-A4B9-648FC3699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2A24727-D3A3-126D-1D28-4B508B5DE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F4C9625-4D85-84B5-D243-C5160B222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3808CD-86B1-9B5B-B2ED-FBDC8D4B9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8731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C3216-68AC-D496-ABCF-1A7C2BFC4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45802E4-8A7D-ED07-36FD-DE526F6893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10FBE72-D306-96E5-97A9-3A210EC6B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ECD0B0-8833-728A-7EC1-E2809DAE7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E8DD22E-8D00-561C-EC3C-E2D1D9AE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9AD7C6D-B2C6-96CF-6999-1EF5C084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5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F38134F-34BD-BCDF-AA14-564F34154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266020-DFD1-7D97-7A5D-FDC2437F6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FDF95E-24D4-9238-8C4D-446BFCD33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DFF4F7-6671-46FC-9B14-7FE241A2D475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67F90F-7FCA-C748-646C-CB06282319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5A0610-CAC1-D912-5361-91AAF4849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4EDDB1-8F57-462D-9DDC-3AB175CA02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3841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F721BCF-42E7-EA6C-A2E7-5AF798D39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6380"/>
            <a:ext cx="3936380" cy="5621620"/>
          </a:xfrm>
          <a:prstGeom prst="rect">
            <a:avLst/>
          </a:prstGeom>
        </p:spPr>
      </p:pic>
      <p:sp>
        <p:nvSpPr>
          <p:cNvPr id="6" name="Right Triangle 2">
            <a:extLst>
              <a:ext uri="{FF2B5EF4-FFF2-40B4-BE49-F238E27FC236}">
                <a16:creationId xmlns:a16="http://schemas.microsoft.com/office/drawing/2014/main" id="{C4BE68A5-83E6-E1EC-FC63-A6DF000700A1}"/>
              </a:ext>
            </a:extLst>
          </p:cNvPr>
          <p:cNvSpPr/>
          <p:nvPr/>
        </p:nvSpPr>
        <p:spPr>
          <a:xfrm>
            <a:off x="0" y="0"/>
            <a:ext cx="1666875" cy="6858000"/>
          </a:xfrm>
          <a:prstGeom prst="rtTriangle">
            <a:avLst/>
          </a:prstGeom>
          <a:solidFill>
            <a:srgbClr val="0068B3">
              <a:lumMod val="75000"/>
              <a:alpha val="82000"/>
            </a:srgbClr>
          </a:solidFill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Parallelogram 3">
            <a:extLst>
              <a:ext uri="{FF2B5EF4-FFF2-40B4-BE49-F238E27FC236}">
                <a16:creationId xmlns:a16="http://schemas.microsoft.com/office/drawing/2014/main" id="{A39BF141-69F0-5EF3-316C-A36DAD069E97}"/>
              </a:ext>
            </a:extLst>
          </p:cNvPr>
          <p:cNvSpPr/>
          <p:nvPr/>
        </p:nvSpPr>
        <p:spPr>
          <a:xfrm>
            <a:off x="5198" y="0"/>
            <a:ext cx="4410075" cy="6858000"/>
          </a:xfrm>
          <a:prstGeom prst="parallelogram">
            <a:avLst>
              <a:gd name="adj" fmla="val 61285"/>
            </a:avLst>
          </a:prstGeom>
          <a:solidFill>
            <a:srgbClr val="D0E1F5">
              <a:alpha val="50196"/>
            </a:srgbClr>
          </a:solidFill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0B22504-0264-0F19-17DA-F967E0F9F8F5}"/>
              </a:ext>
            </a:extLst>
          </p:cNvPr>
          <p:cNvSpPr/>
          <p:nvPr/>
        </p:nvSpPr>
        <p:spPr>
          <a:xfrm>
            <a:off x="2705100" y="0"/>
            <a:ext cx="9486900" cy="1238250"/>
          </a:xfrm>
          <a:prstGeom prst="rect">
            <a:avLst/>
          </a:prstGeom>
          <a:solidFill>
            <a:srgbClr val="0068B3"/>
          </a:solidFill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2" name="Right Triangle 9">
            <a:extLst>
              <a:ext uri="{FF2B5EF4-FFF2-40B4-BE49-F238E27FC236}">
                <a16:creationId xmlns:a16="http://schemas.microsoft.com/office/drawing/2014/main" id="{7DAAB3A6-D3B1-72CC-EB4F-A27C40DB9853}"/>
              </a:ext>
            </a:extLst>
          </p:cNvPr>
          <p:cNvSpPr/>
          <p:nvPr/>
        </p:nvSpPr>
        <p:spPr>
          <a:xfrm flipV="1">
            <a:off x="2287838" y="-2"/>
            <a:ext cx="417262" cy="1038226"/>
          </a:xfrm>
          <a:prstGeom prst="rtTriangle">
            <a:avLst/>
          </a:prstGeom>
          <a:solidFill>
            <a:sysClr val="window" lastClr="FFFFFF"/>
          </a:solidFill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Parallelogram 10">
            <a:extLst>
              <a:ext uri="{FF2B5EF4-FFF2-40B4-BE49-F238E27FC236}">
                <a16:creationId xmlns:a16="http://schemas.microsoft.com/office/drawing/2014/main" id="{49653B52-1C82-68C1-176D-64D54C771AA7}"/>
              </a:ext>
            </a:extLst>
          </p:cNvPr>
          <p:cNvSpPr/>
          <p:nvPr/>
        </p:nvSpPr>
        <p:spPr>
          <a:xfrm>
            <a:off x="2215434" y="-2"/>
            <a:ext cx="2199839" cy="1238252"/>
          </a:xfrm>
          <a:prstGeom prst="parallelogram">
            <a:avLst>
              <a:gd name="adj" fmla="val 38977"/>
            </a:avLst>
          </a:prstGeom>
          <a:solidFill>
            <a:srgbClr val="0068B3">
              <a:lumMod val="75000"/>
            </a:srgbClr>
          </a:solidFill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CC4FE14-B927-B8D1-CC60-94E2C709EC4D}"/>
              </a:ext>
            </a:extLst>
          </p:cNvPr>
          <p:cNvSpPr txBox="1"/>
          <p:nvPr/>
        </p:nvSpPr>
        <p:spPr>
          <a:xfrm>
            <a:off x="4974384" y="2041392"/>
            <a:ext cx="66585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200" b="1">
                <a:latin typeface="Trebuchet MS" panose="020B0603020202020204" pitchFamily="34" charset="0"/>
              </a:rPr>
              <a:t>Overview project pitches</a:t>
            </a:r>
            <a:br>
              <a:rPr lang="de-DE" sz="3200" b="1">
                <a:latin typeface="Trebuchet MS" panose="020B0603020202020204" pitchFamily="34" charset="0"/>
              </a:rPr>
            </a:br>
            <a:r>
              <a:rPr lang="de-DE" sz="3200" b="1">
                <a:latin typeface="Trebuchet MS" panose="020B0603020202020204" pitchFamily="34" charset="0"/>
              </a:rPr>
              <a:t>held on ELEVATEcee Working Conference #2 in Györ</a:t>
            </a:r>
          </a:p>
          <a:p>
            <a:pPr>
              <a:lnSpc>
                <a:spcPct val="150000"/>
              </a:lnSpc>
            </a:pPr>
            <a:r>
              <a:rPr lang="de-DE" sz="3200" b="1">
                <a:latin typeface="Trebuchet MS" panose="020B0603020202020204" pitchFamily="34" charset="0"/>
              </a:rPr>
              <a:t>03 rd June 2026</a:t>
            </a:r>
          </a:p>
          <a:p>
            <a:endParaRPr lang="de-DE" sz="1600" b="1">
              <a:latin typeface="Trebuchet MS" panose="020B0603020202020204" pitchFamily="34" charset="0"/>
            </a:endParaRPr>
          </a:p>
          <a:p>
            <a:endParaRPr lang="de-DE" sz="1600" dirty="0">
              <a:latin typeface="Trebuchet MS" panose="020B0603020202020204" pitchFamily="34" charset="0"/>
            </a:endParaRPr>
          </a:p>
        </p:txBody>
      </p:sp>
      <p:sp>
        <p:nvSpPr>
          <p:cNvPr id="18" name="Title 5">
            <a:extLst>
              <a:ext uri="{FF2B5EF4-FFF2-40B4-BE49-F238E27FC236}">
                <a16:creationId xmlns:a16="http://schemas.microsoft.com/office/drawing/2014/main" id="{A7D8303D-2648-4B8F-9C03-11282F4DFF75}"/>
              </a:ext>
            </a:extLst>
          </p:cNvPr>
          <p:cNvSpPr txBox="1">
            <a:spLocks/>
          </p:cNvSpPr>
          <p:nvPr/>
        </p:nvSpPr>
        <p:spPr>
          <a:xfrm>
            <a:off x="4513102" y="-1869"/>
            <a:ext cx="7678897" cy="123824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Working Conference #2, </a:t>
            </a:r>
            <a:r>
              <a:rPr lang="en-GB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Győr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 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258B2C2-C8E0-8D21-0BFC-0FAEE4F03DD8}"/>
              </a:ext>
            </a:extLst>
          </p:cNvPr>
          <p:cNvSpPr txBox="1">
            <a:spLocks/>
          </p:cNvSpPr>
          <p:nvPr/>
        </p:nvSpPr>
        <p:spPr>
          <a:xfrm>
            <a:off x="2287838" y="6387704"/>
            <a:ext cx="21998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www.ELEVATEcee.eu</a:t>
            </a:r>
          </a:p>
        </p:txBody>
      </p:sp>
    </p:spTree>
    <p:extLst>
      <p:ext uri="{BB962C8B-B14F-4D97-AF65-F5344CB8AC3E}">
        <p14:creationId xmlns:p14="http://schemas.microsoft.com/office/powerpoint/2010/main" val="361780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41AC050-F1AB-6FA0-53A6-33D4E8D0A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658"/>
            <a:ext cx="12192000" cy="680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5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FD4CEC7-296C-CFA7-8EE6-0B3B6E934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4" y="23337"/>
            <a:ext cx="12117491" cy="68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1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B65BE56A-0ED9-22BF-7530-B7DCB2B12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6929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57357A4-CB7F-D4F1-2487-F49CD5C67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4" y="23337"/>
            <a:ext cx="12117491" cy="68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7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762216A-90A5-8503-32D5-4AACDC5A7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1" y="18574"/>
            <a:ext cx="12127017" cy="682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84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D204B90-F3C3-D67D-90C9-9417F4125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475"/>
            <a:ext cx="12192000" cy="685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84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564F7F3-906F-D384-D935-7BE4A9622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93"/>
            <a:ext cx="12192000" cy="686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2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19E90AA-D0CF-65AC-3135-BFA094C65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266700"/>
            <a:ext cx="1052830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42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BE72F78-5917-CBF0-15C7-7876FB9B0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4" y="0"/>
            <a:ext cx="12150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077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FF239C9-A8F0-461E-1AA9-F888C4468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756" y="318653"/>
            <a:ext cx="9040487" cy="622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79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BA29D57-3EA3-5666-3370-BE032DE8B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4" y="4284"/>
            <a:ext cx="12117491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21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F07CAE68109BA4E93334CCD8F601074" ma:contentTypeVersion="18" ma:contentTypeDescription="Ein neues Dokument erstellen." ma:contentTypeScope="" ma:versionID="cd5b5bf9b93198220882802ffd398c5f">
  <xsd:schema xmlns:xsd="http://www.w3.org/2001/XMLSchema" xmlns:xs="http://www.w3.org/2001/XMLSchema" xmlns:p="http://schemas.microsoft.com/office/2006/metadata/properties" xmlns:ns2="29c36a7a-aa94-4f77-a207-8c4b8199829b" xmlns:ns3="5ace76e0-c4c8-423d-a850-c42560a0c86b" targetNamespace="http://schemas.microsoft.com/office/2006/metadata/properties" ma:root="true" ma:fieldsID="32f22aacaeddb3d8fb597ed61deb4b26" ns2:_="" ns3:_="">
    <xsd:import namespace="29c36a7a-aa94-4f77-a207-8c4b8199829b"/>
    <xsd:import namespace="5ace76e0-c4c8-423d-a850-c42560a0c8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36a7a-aa94-4f77-a207-8c4b819982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a29ba4e9-38c3-4b8b-b319-9c039b8ee8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ce76e0-c4c8-423d-a850-c42560a0c86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45c8d47-db29-4e58-b471-b0303eca86d8}" ma:internalName="TaxCatchAll" ma:showField="CatchAllData" ma:web="5ace76e0-c4c8-423d-a850-c42560a0c8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c36a7a-aa94-4f77-a207-8c4b8199829b">
      <Terms xmlns="http://schemas.microsoft.com/office/infopath/2007/PartnerControls"/>
    </lcf76f155ced4ddcb4097134ff3c332f>
    <TaxCatchAll xmlns="5ace76e0-c4c8-423d-a850-c42560a0c86b" xsi:nil="true"/>
  </documentManagement>
</p:properties>
</file>

<file path=customXml/itemProps1.xml><?xml version="1.0" encoding="utf-8"?>
<ds:datastoreItem xmlns:ds="http://schemas.openxmlformats.org/officeDocument/2006/customXml" ds:itemID="{1CD78C83-F4C3-4471-AEEC-483F60628E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59E56C-C246-4F19-B87C-257F71B604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c36a7a-aa94-4f77-a207-8c4b8199829b"/>
    <ds:schemaRef ds:uri="5ace76e0-c4c8-423d-a850-c42560a0c8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E3E893-5267-46B2-A291-016869F54CFD}">
  <ds:schemaRefs>
    <ds:schemaRef ds:uri="http://schemas.microsoft.com/office/2006/metadata/properties"/>
    <ds:schemaRef ds:uri="http://schemas.microsoft.com/office/infopath/2007/PartnerControls"/>
    <ds:schemaRef ds:uri="29c36a7a-aa94-4f77-a207-8c4b8199829b"/>
    <ds:schemaRef ds:uri="5ace76e0-c4c8-423d-a850-c42560a0c86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Breitbild</PresentationFormat>
  <Paragraphs>4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Trebuchet MS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Beyer</dc:creator>
  <cp:lastModifiedBy>Andrea Beyer</cp:lastModifiedBy>
  <cp:revision>1</cp:revision>
  <dcterms:created xsi:type="dcterms:W3CDTF">2026-08-21T08:10:00Z</dcterms:created>
  <dcterms:modified xsi:type="dcterms:W3CDTF">2026-08-24T06:51:50Z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0x0101003F07CAE68109BA4E93334CCD8F601074</vt:lpwstr>
  </property>
  <property fmtid="{D5CDD505-2E9C-101B-9397-08002B2CF9AE}" pid="3" name="MediaServiceImageTags">
    <vt:lpwstr/>
  </property>
</Properties>
</file>